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EF75-B5A2-0583-8DFA-434413D83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5BD1B-0DB2-9F8E-CDDF-DE29297CB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CFCC1-B94A-5E3B-3F53-55847FFF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7A981-A177-E639-01C7-42D0D998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CB17E-60C8-A858-5387-B7597DF0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9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1FC8-85AA-384E-74FB-ACB283FD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D38A6-CFAF-7C9F-8D28-67BC0BE96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93B38-453C-BE7B-248F-6229E9991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18EB3-CA71-78CD-D541-295F20F9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4BC38-71C7-D21F-59BA-51EEB39C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8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A8148-2DCE-6BB4-D8D9-C2C366DA1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951F9-3AD0-5178-C8A2-28DB02C4E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2BFC-7D88-7899-E0ED-2390541FB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F2D5-2F72-11BD-E653-8E35CE953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25E41-3FBB-6FDF-33AA-3F9DDF94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4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9FE5-3448-1881-1BE5-A03CF474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B9A47-0AC4-91F8-ADAF-BCB11B754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620D0-3543-D597-B77C-0CEDE89C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0C7B5-B986-96D5-4DC8-E80237F6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C82EF-2477-C0C3-F4B2-E6F89D3B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0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2244-0C75-99A8-099A-BA3A388E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8DD83-C7D5-92B8-E63D-0ACD17247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E0D84-4B67-1B44-A8FD-48C7D6B3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E25AD-4B2E-11E2-36A8-2C15467F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3772-B79D-0B9E-F7CD-BD8CAD4C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7E2C-2E5D-C3A2-682F-14DA85AD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3614-285F-0330-C506-D8A6B9013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A5595-D29A-B0B7-E4A4-C380A416C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53536-7496-53ED-757D-9CD68B28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9D512-F222-7FD3-9AA0-8235BF21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6A0F7-3562-0761-7120-743A0EF0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3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E1EF-E9F9-D934-F5E7-1A6FBEFB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A5C9-4302-B756-FD7E-128CFCA5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BD419-F5A6-BFEB-8B58-6E46CFF4F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3C589-7A14-2695-8B9E-721F81089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8BBF1-857E-52CD-4F28-036B402C5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C55DC-B7DF-810E-7F48-75444122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AFF2D-0F78-D743-1119-56F8A0BF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BAE5F-10F3-4247-75AF-92AD3798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1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1B7F-D7F2-D867-09AA-1CBA0FA4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05495-7A01-6439-61E7-DC59B0861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7BAAC-A980-DAA5-3E4C-8906B309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DB99B-FB87-F098-B338-69FBE4A3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7D5F7-C353-5DE2-F510-8E546A26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288F-21CC-479D-8843-FED6032B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983C9-3209-CC2D-F8D3-CF4DEF3E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3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7140-840A-E616-E07E-4FD560EF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69BBE-C756-0DAB-75B7-D26268531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47424-99E9-2FD6-DA17-91FD3D827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497C3-5B57-C0E3-F376-B7D6F692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C23D3-D1BE-149C-E38A-15B82BDA5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8A47B-161A-6215-2276-AF1A6BBA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13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E5C8-E7F5-53DD-5BCB-70CD0F5D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8B58D-A93D-5BD8-BF67-A0C457E09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50C1C-60BC-71AF-F152-5BADC36DB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DDB09-BAAF-B340-CC75-DA0FEA50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1497C-F48D-ACD1-5A79-C271FA51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BC174-18DD-09B1-0615-DC52719E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5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D7D51-633C-A1C5-86AF-6261A9EA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60CB5-FD69-2636-FB17-A566E025E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9562C-C43E-CD86-DD5C-B8A67BE76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9E027-D9DF-48F7-A991-60AC733442DF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586-09E9-9688-738E-41FC97160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FDA87-F3AB-60D0-2C79-696172976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B42AD-2B5F-4488-80B9-380806B01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8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D7FBB-E2B0-7450-B369-905DC6B14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4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BB609-A4E8-1A3F-739D-12D4F6AA3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0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91AE8-2426-565F-1539-27367CB4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D6FAD-2A0A-1CEF-EA56-D8E9DAA1C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03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F6215-BEC5-1A20-39DF-D3248C56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38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4A2A2-FF3C-0DBD-8E66-EF9C1CE11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27129-9C87-8CD1-7067-B1744C36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1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008B2-3FCC-F380-09A0-B2E27527A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11508-D4E6-57B5-2CAC-4491B18AF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5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46E81-E639-C218-1296-6E305D25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9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52273-3D01-C837-D5ED-4A774C9A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2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6E2CC-9B30-928D-039F-E99262C39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76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4BE1E-1117-0A5C-7466-39D59A18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EC08E-CAF0-9CF9-98C3-81ED0EB0D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7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23753-24E0-7A5B-0925-0FD7EBF46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9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7D47E-4D0D-E561-856A-60ED743D1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47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DD722-4DC5-1D8E-3CD7-60E16B23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8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CFC84-ACBE-912C-E391-91F93BE7B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29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C5731-4812-5D5A-E3D6-BFEF1A6D3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21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98109-A9E8-B9B4-0639-157BC9E24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6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9E5AD-9F9F-D707-FC9A-90FD9DA1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4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9D4CA-0534-0E3D-7C28-8A7A549FD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2332E-47BD-14D7-9D6B-9AA3E5AFF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E0B90-233B-686B-4A80-019731006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0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03C50-5C52-E7EE-FCC8-6B1C31B92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2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DA68E-3F56-708E-610C-39B1A3935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45EA3-C57E-2BC2-5D3F-E7949E0DD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8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Gowdtham MS</dc:creator>
  <cp:lastModifiedBy>Gowdtham MS</cp:lastModifiedBy>
  <cp:revision>1</cp:revision>
  <dcterms:created xsi:type="dcterms:W3CDTF">2022-11-10T17:59:31Z</dcterms:created>
  <dcterms:modified xsi:type="dcterms:W3CDTF">2022-11-10T18:05:55Z</dcterms:modified>
</cp:coreProperties>
</file>